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438" r:id="rId4"/>
    <p:sldId id="435" r:id="rId5"/>
    <p:sldId id="434" r:id="rId6"/>
    <p:sldId id="436" r:id="rId7"/>
    <p:sldId id="442" r:id="rId8"/>
    <p:sldId id="443" r:id="rId9"/>
    <p:sldId id="440" r:id="rId10"/>
    <p:sldId id="441" r:id="rId11"/>
    <p:sldId id="439" r:id="rId1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C0A"/>
    <a:srgbClr val="EC0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/>
    <p:restoredTop sz="91020"/>
  </p:normalViewPr>
  <p:slideViewPr>
    <p:cSldViewPr>
      <p:cViewPr varScale="1">
        <p:scale>
          <a:sx n="83" d="100"/>
          <a:sy n="83" d="100"/>
        </p:scale>
        <p:origin x="1168" y="-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9ADBB-6CB5-EA46-882F-0E8F6DB9ADD9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F3829-5298-A345-A0F6-83E9C5AC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F3829-5298-A345-A0F6-83E9C5ACB0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1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F3829-5298-A345-A0F6-83E9C5ACB0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1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4495800" cy="1542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ZBdiGykXd0" TargetMode="External"/><Relationship Id="rId2" Type="http://schemas.openxmlformats.org/officeDocument/2006/relationships/hyperlink" Target="https://casnr.unl.edu/early-college-and-career-stem-progra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NKDy_kbjLR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BZBdiGykXd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B4C6C4-39B7-C849-A594-6263F4FB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3" y="0"/>
            <a:ext cx="49480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1D81F5-CA69-9B49-93F7-FF91C4789757}"/>
              </a:ext>
            </a:extLst>
          </p:cNvPr>
          <p:cNvSpPr/>
          <p:nvPr/>
        </p:nvSpPr>
        <p:spPr>
          <a:xfrm>
            <a:off x="0" y="285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C094-E51C-A34D-972E-C58AC0AC781F}"/>
              </a:ext>
            </a:extLst>
          </p:cNvPr>
          <p:cNvSpPr/>
          <p:nvPr/>
        </p:nvSpPr>
        <p:spPr>
          <a:xfrm>
            <a:off x="0" y="4857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90D24-30B0-4346-99CC-3D2C02102999}"/>
              </a:ext>
            </a:extLst>
          </p:cNvPr>
          <p:cNvSpPr/>
          <p:nvPr/>
        </p:nvSpPr>
        <p:spPr>
          <a:xfrm>
            <a:off x="11143" y="0"/>
            <a:ext cx="9121713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60BDB-1052-2D4A-9C3C-441AED475B3F}"/>
              </a:ext>
            </a:extLst>
          </p:cNvPr>
          <p:cNvSpPr txBox="1"/>
          <p:nvPr/>
        </p:nvSpPr>
        <p:spPr>
          <a:xfrm>
            <a:off x="3777574" y="1123950"/>
            <a:ext cx="163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5A07E5-42A7-4943-AA47-95423E225313}"/>
              </a:ext>
            </a:extLst>
          </p:cNvPr>
          <p:cNvSpPr/>
          <p:nvPr/>
        </p:nvSpPr>
        <p:spPr>
          <a:xfrm>
            <a:off x="0" y="4912876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Food, Energy, Water, and Societal Systems (FEWS2)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1957FA-0D42-8048-ABFB-E1C2DFE832E5}"/>
              </a:ext>
            </a:extLst>
          </p:cNvPr>
          <p:cNvSpPr/>
          <p:nvPr/>
        </p:nvSpPr>
        <p:spPr>
          <a:xfrm>
            <a:off x="0" y="4876800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D81F5-CA69-9B49-93F7-FF91C4789757}"/>
              </a:ext>
            </a:extLst>
          </p:cNvPr>
          <p:cNvSpPr/>
          <p:nvPr/>
        </p:nvSpPr>
        <p:spPr>
          <a:xfrm>
            <a:off x="0" y="3619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C094-E51C-A34D-972E-C58AC0AC781F}"/>
              </a:ext>
            </a:extLst>
          </p:cNvPr>
          <p:cNvSpPr/>
          <p:nvPr/>
        </p:nvSpPr>
        <p:spPr>
          <a:xfrm>
            <a:off x="0" y="4857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90D24-30B0-4346-99CC-3D2C02102999}"/>
              </a:ext>
            </a:extLst>
          </p:cNvPr>
          <p:cNvSpPr/>
          <p:nvPr/>
        </p:nvSpPr>
        <p:spPr>
          <a:xfrm>
            <a:off x="0" y="4465"/>
            <a:ext cx="9144000" cy="357485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6E60C-1D70-EF43-854A-A1E32B76BDAA}"/>
              </a:ext>
            </a:extLst>
          </p:cNvPr>
          <p:cNvSpPr txBox="1"/>
          <p:nvPr/>
        </p:nvSpPr>
        <p:spPr>
          <a:xfrm>
            <a:off x="3122878" y="554165"/>
            <a:ext cx="2973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Additional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FD700-382C-144F-9E8E-CA67B34D1164}"/>
              </a:ext>
            </a:extLst>
          </p:cNvPr>
          <p:cNvSpPr/>
          <p:nvPr/>
        </p:nvSpPr>
        <p:spPr>
          <a:xfrm>
            <a:off x="76200" y="1129427"/>
            <a:ext cx="922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Website:</a:t>
            </a:r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  <a:hlinkClick r:id="rId2" tooltip="https://casnr.unl.edu/early-college-and-career-stem-program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https://casnr.unl.edu/early-college-and-career-stem-program</a:t>
            </a: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Videos: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 tooltip="https://urldefense.proofpoint.com/v2/url?u=https-3A__youtu.be_BZBdiGykXd0&amp;d=DwMFaQ&amp;c=Cu5g146wZdoqVuKpTNsYHeFX_rg6kWhlkLF8Eft-wwo&amp;r=1SoMEloC8yHx6w5Z1Ngui21ZvZ5hIEoYUoqv3x2oBBQ&amp;m=_CTlL2dTvIO_3ieF4qDlIwwbJp70mg-i5zK-1kUtBT8&amp;s=RU_halQD5dp0pjACGVTyaoMb8Ps5gUbN8B3Zddng8EQ&amp;e="/>
              </a:rPr>
              <a:t>https://youtu.be/BZBdiGykXd0</a:t>
            </a: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https://www.youtube.com/watch?v=NKDy_kbjLRM</a:t>
            </a: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CASNR Contacts: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Erin Ingram:  Summer Enrichment Programs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Sue Ellen </a:t>
            </a:r>
            <a:r>
              <a:rPr lang="en-US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Pegg</a:t>
            </a: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 Summer Enrichment Campus Visits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Larkin Powell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Tiffany Heng-Moss</a:t>
            </a:r>
            <a:endParaRPr lang="en-US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258CB-C4D2-F745-A5EE-CF98FF1AC0AF}"/>
              </a:ext>
            </a:extLst>
          </p:cNvPr>
          <p:cNvSpPr/>
          <p:nvPr/>
        </p:nvSpPr>
        <p:spPr>
          <a:xfrm>
            <a:off x="0" y="4912876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Food, Energy, Water, and Societal Systems (FEWS2)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1957FA-0D42-8048-ABFB-E1C2DFE832E5}"/>
              </a:ext>
            </a:extLst>
          </p:cNvPr>
          <p:cNvSpPr/>
          <p:nvPr/>
        </p:nvSpPr>
        <p:spPr>
          <a:xfrm>
            <a:off x="0" y="4876800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Food, Energy, Water, and Societal Systems (FEWS2)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D81F5-CA69-9B49-93F7-FF91C4789757}"/>
              </a:ext>
            </a:extLst>
          </p:cNvPr>
          <p:cNvSpPr/>
          <p:nvPr/>
        </p:nvSpPr>
        <p:spPr>
          <a:xfrm>
            <a:off x="0" y="285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C094-E51C-A34D-972E-C58AC0AC781F}"/>
              </a:ext>
            </a:extLst>
          </p:cNvPr>
          <p:cNvSpPr/>
          <p:nvPr/>
        </p:nvSpPr>
        <p:spPr>
          <a:xfrm>
            <a:off x="0" y="4857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90D24-30B0-4346-99CC-3D2C02102999}"/>
              </a:ext>
            </a:extLst>
          </p:cNvPr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94532-689A-AF42-B846-45DEA5FEA01B}"/>
              </a:ext>
            </a:extLst>
          </p:cNvPr>
          <p:cNvSpPr txBox="1"/>
          <p:nvPr/>
        </p:nvSpPr>
        <p:spPr>
          <a:xfrm>
            <a:off x="434754" y="670557"/>
            <a:ext cx="85568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program is designed to provide pathways for the continuum of learners at Northeast High School that are interested in food, energy, water, and societal systems (FEWS2).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Examples include: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Students who plan to enter the workforce after high school graduation can earn non-credit competencies in certain areas that will give them an edge as they look for employment.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Students will be able to earn college credit for classes that will transfer to University of Nebraska and other post-secondary institutions.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Students who earn a certain number of focused, college-level credits can earn a certificate designed to support work after high school or a start towards a four-year degree.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Students will be able to explore careers in the growing areas of FEWS2 through experiential learning and academic and career advising.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0FA4E45-2A51-0D4A-A341-990CBA04F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3" y="0"/>
            <a:ext cx="49480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1D81F5-CA69-9B49-93F7-FF91C4789757}"/>
              </a:ext>
            </a:extLst>
          </p:cNvPr>
          <p:cNvSpPr/>
          <p:nvPr/>
        </p:nvSpPr>
        <p:spPr>
          <a:xfrm>
            <a:off x="0" y="285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C094-E51C-A34D-972E-C58AC0AC781F}"/>
              </a:ext>
            </a:extLst>
          </p:cNvPr>
          <p:cNvSpPr/>
          <p:nvPr/>
        </p:nvSpPr>
        <p:spPr>
          <a:xfrm>
            <a:off x="0" y="4857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90D24-30B0-4346-99CC-3D2C02102999}"/>
              </a:ext>
            </a:extLst>
          </p:cNvPr>
          <p:cNvSpPr/>
          <p:nvPr/>
        </p:nvSpPr>
        <p:spPr>
          <a:xfrm>
            <a:off x="11143" y="0"/>
            <a:ext cx="9121713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55DC6-0CD2-CE4B-87CF-69C66BFB5F22}"/>
              </a:ext>
            </a:extLst>
          </p:cNvPr>
          <p:cNvSpPr txBox="1"/>
          <p:nvPr/>
        </p:nvSpPr>
        <p:spPr>
          <a:xfrm>
            <a:off x="533400" y="1047750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Pre-pathway (9-10):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FEWS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concepts/models with design thinking and futures thinking embedding into existing LPS courses at Northeast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Math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Science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ocial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tudies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CTE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Hands-on immersive experiences and short-term, on-campus experiences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F56924-DA9A-664A-94CB-3A417A723122}"/>
              </a:ext>
            </a:extLst>
          </p:cNvPr>
          <p:cNvSpPr txBox="1"/>
          <p:nvPr/>
        </p:nvSpPr>
        <p:spPr>
          <a:xfrm>
            <a:off x="4572000" y="1072098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Early College and Career Pathway (11-12)</a:t>
            </a:r>
          </a:p>
          <a:p>
            <a:pPr marL="401638" indent="-2238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Accelerated - College credit/certificate; experiential learning; academic advising and mentoring; career exploration</a:t>
            </a:r>
          </a:p>
          <a:p>
            <a:pPr marL="401638" indent="-223838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1638" indent="-223838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On-track – College credit / digital badge; experiential learning; academic advising and mentoring; career exploration</a:t>
            </a:r>
          </a:p>
          <a:p>
            <a:pPr marL="401638" indent="-223838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1638" indent="-223838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Career interest in FEWS2 – digital badge; experiential learning; career exploration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No intent to pursue post-sec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Internship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60BDB-1052-2D4A-9C3C-441AED475B3F}"/>
              </a:ext>
            </a:extLst>
          </p:cNvPr>
          <p:cNvSpPr txBox="1"/>
          <p:nvPr/>
        </p:nvSpPr>
        <p:spPr>
          <a:xfrm>
            <a:off x="1133686" y="453136"/>
            <a:ext cx="6876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Pathways – Serving the Continuum of Learners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5A07E5-42A7-4943-AA47-95423E225313}"/>
              </a:ext>
            </a:extLst>
          </p:cNvPr>
          <p:cNvSpPr/>
          <p:nvPr/>
        </p:nvSpPr>
        <p:spPr>
          <a:xfrm>
            <a:off x="0" y="4912876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Food, Energy, Water, and Societal Systems (FEWS2)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1D81F5-CA69-9B49-93F7-FF91C4789757}"/>
              </a:ext>
            </a:extLst>
          </p:cNvPr>
          <p:cNvSpPr/>
          <p:nvPr/>
        </p:nvSpPr>
        <p:spPr>
          <a:xfrm>
            <a:off x="0" y="285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C094-E51C-A34D-972E-C58AC0AC781F}"/>
              </a:ext>
            </a:extLst>
          </p:cNvPr>
          <p:cNvSpPr/>
          <p:nvPr/>
        </p:nvSpPr>
        <p:spPr>
          <a:xfrm>
            <a:off x="0" y="4857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90D24-30B0-4346-99CC-3D2C02102999}"/>
              </a:ext>
            </a:extLst>
          </p:cNvPr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03EE6-AD0D-1646-A5DD-1689E5514146}"/>
              </a:ext>
            </a:extLst>
          </p:cNvPr>
          <p:cNvSpPr/>
          <p:nvPr/>
        </p:nvSpPr>
        <p:spPr>
          <a:xfrm>
            <a:off x="0" y="4912876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Food, Energy, Water, and Societal Systems (FEWS2)</a:t>
            </a:r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91F0AE5-7232-D343-AFC5-7AC8F2E4C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56720"/>
              </p:ext>
            </p:extLst>
          </p:nvPr>
        </p:nvGraphicFramePr>
        <p:xfrm>
          <a:off x="457200" y="971550"/>
          <a:ext cx="8305800" cy="36822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34129">
                  <a:extLst>
                    <a:ext uri="{9D8B030D-6E8A-4147-A177-3AD203B41FA5}">
                      <a16:colId xmlns:a16="http://schemas.microsoft.com/office/drawing/2014/main" val="1542030371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val="3329258505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2207555070"/>
                    </a:ext>
                  </a:extLst>
                </a:gridCol>
              </a:tblGrid>
              <a:tr h="375166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Target Audience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Launch Date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89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Co-creation phase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Spring 2021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60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Summer Enrichment Program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Middle School Students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Summer 2021</a:t>
                      </a:r>
                    </a:p>
                    <a:p>
                      <a:endParaRPr lang="en-US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0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FEWS</a:t>
                      </a:r>
                      <a:r>
                        <a:rPr lang="en-US" b="0" i="0" baseline="30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</a:t>
                      </a:r>
                      <a:r>
                        <a:rPr lang="en-US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concepts and models integration Northeast HS curricula</a:t>
                      </a:r>
                      <a:endParaRPr lang="en-US" b="0" i="0" baseline="300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r>
                        <a:rPr lang="en-US" b="0" i="0" baseline="30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and 10</a:t>
                      </a:r>
                      <a:r>
                        <a:rPr lang="en-US" b="0" i="0" baseline="30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Grade Students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Fall 2021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80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Hands-on immersive experiences and short-term, on-campus experiences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r>
                        <a:rPr lang="en-US" b="0" i="0" baseline="30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and 10</a:t>
                      </a:r>
                      <a:r>
                        <a:rPr lang="en-US" b="0" i="0" baseline="30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Grade Students </a:t>
                      </a:r>
                    </a:p>
                    <a:p>
                      <a:endParaRPr lang="en-US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Fall 2021</a:t>
                      </a:r>
                    </a:p>
                    <a:p>
                      <a:endParaRPr lang="en-US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54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Nebraska Now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r>
                        <a:rPr lang="en-US" b="0" i="0" baseline="30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and 12</a:t>
                      </a:r>
                      <a:r>
                        <a:rPr lang="en-US" b="0" i="0" baseline="30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Grade Students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Fall 2022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97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Non-credit pathways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r>
                        <a:rPr lang="en-US" b="0" i="0" baseline="30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and 12</a:t>
                      </a:r>
                      <a:r>
                        <a:rPr lang="en-US" b="0" i="0" baseline="30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Grade Students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Fall 2022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33296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8A04FED-37EB-ED42-9C07-7C448AF6B168}"/>
              </a:ext>
            </a:extLst>
          </p:cNvPr>
          <p:cNvSpPr txBox="1"/>
          <p:nvPr/>
        </p:nvSpPr>
        <p:spPr>
          <a:xfrm>
            <a:off x="3838822" y="448330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6895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1957FA-0D42-8048-ABFB-E1C2DFE832E5}"/>
              </a:ext>
            </a:extLst>
          </p:cNvPr>
          <p:cNvSpPr/>
          <p:nvPr/>
        </p:nvSpPr>
        <p:spPr>
          <a:xfrm>
            <a:off x="0" y="4876800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D81F5-CA69-9B49-93F7-FF91C4789757}"/>
              </a:ext>
            </a:extLst>
          </p:cNvPr>
          <p:cNvSpPr/>
          <p:nvPr/>
        </p:nvSpPr>
        <p:spPr>
          <a:xfrm>
            <a:off x="0" y="3619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C094-E51C-A34D-972E-C58AC0AC781F}"/>
              </a:ext>
            </a:extLst>
          </p:cNvPr>
          <p:cNvSpPr/>
          <p:nvPr/>
        </p:nvSpPr>
        <p:spPr>
          <a:xfrm>
            <a:off x="0" y="4857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90D24-30B0-4346-99CC-3D2C02102999}"/>
              </a:ext>
            </a:extLst>
          </p:cNvPr>
          <p:cNvSpPr/>
          <p:nvPr/>
        </p:nvSpPr>
        <p:spPr>
          <a:xfrm>
            <a:off x="0" y="0"/>
            <a:ext cx="9144000" cy="357485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6E60C-1D70-EF43-854A-A1E32B76BDAA}"/>
              </a:ext>
            </a:extLst>
          </p:cNvPr>
          <p:cNvSpPr txBox="1"/>
          <p:nvPr/>
        </p:nvSpPr>
        <p:spPr>
          <a:xfrm>
            <a:off x="3124200" y="586085"/>
            <a:ext cx="318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Opportunities to Engage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FD700-382C-144F-9E8E-CA67B34D1164}"/>
              </a:ext>
            </a:extLst>
          </p:cNvPr>
          <p:cNvSpPr/>
          <p:nvPr/>
        </p:nvSpPr>
        <p:spPr>
          <a:xfrm>
            <a:off x="-152400" y="1075075"/>
            <a:ext cx="9067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Summer enrichment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Content expert to partner with Northeast Education Team to integrate FEWS2 concepts into 9</a:t>
            </a:r>
            <a:r>
              <a:rPr lang="en-US" sz="2000" baseline="30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and 10</a:t>
            </a:r>
            <a:r>
              <a:rPr lang="en-US" sz="2000" baseline="30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-grade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Offer hands-on immersive experiences and short-term, on-campus experiences for 9</a:t>
            </a:r>
            <a:r>
              <a:rPr lang="en-US" sz="2000" baseline="30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10</a:t>
            </a:r>
            <a:r>
              <a:rPr lang="en-US" sz="2000" baseline="30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grade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Nebraska Now and digital badges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Experiential learning for 11</a:t>
            </a:r>
            <a:r>
              <a:rPr lang="en-US" sz="2000" baseline="30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12</a:t>
            </a:r>
            <a:r>
              <a:rPr lang="en-US" sz="2000" baseline="30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grade students</a:t>
            </a:r>
            <a:endParaRPr lang="en-US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258CB-C4D2-F745-A5EE-CF98FF1AC0AF}"/>
              </a:ext>
            </a:extLst>
          </p:cNvPr>
          <p:cNvSpPr/>
          <p:nvPr/>
        </p:nvSpPr>
        <p:spPr>
          <a:xfrm>
            <a:off x="0" y="4912876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Food, Energy, Water, and Societal Systems (FEWS2)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1957FA-0D42-8048-ABFB-E1C2DFE832E5}"/>
              </a:ext>
            </a:extLst>
          </p:cNvPr>
          <p:cNvSpPr/>
          <p:nvPr/>
        </p:nvSpPr>
        <p:spPr>
          <a:xfrm>
            <a:off x="0" y="4876800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D81F5-CA69-9B49-93F7-FF91C4789757}"/>
              </a:ext>
            </a:extLst>
          </p:cNvPr>
          <p:cNvSpPr/>
          <p:nvPr/>
        </p:nvSpPr>
        <p:spPr>
          <a:xfrm>
            <a:off x="0" y="3619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C094-E51C-A34D-972E-C58AC0AC781F}"/>
              </a:ext>
            </a:extLst>
          </p:cNvPr>
          <p:cNvSpPr/>
          <p:nvPr/>
        </p:nvSpPr>
        <p:spPr>
          <a:xfrm>
            <a:off x="0" y="4857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258CB-C4D2-F745-A5EE-CF98FF1AC0AF}"/>
              </a:ext>
            </a:extLst>
          </p:cNvPr>
          <p:cNvSpPr/>
          <p:nvPr/>
        </p:nvSpPr>
        <p:spPr>
          <a:xfrm>
            <a:off x="0" y="4912876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Food, Energy, Water, and Societal Systems (FEWS2)</a:t>
            </a:r>
            <a:endParaRPr lang="en-US" dirty="0"/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89F0EA9D-52C9-0943-9BBB-D6ED0B10B7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77" y="436624"/>
            <a:ext cx="2810625" cy="4400550"/>
          </a:xfrm>
          <a:prstGeom prst="rect">
            <a:avLst/>
          </a:prstGeom>
        </p:spPr>
      </p:pic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8E59EC7-A319-E74C-B89F-FA01EBB21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4057"/>
            <a:ext cx="4876800" cy="3353552"/>
          </a:xfrm>
          <a:prstGeom prst="rect">
            <a:avLst/>
          </a:prstGeom>
        </p:spPr>
      </p:pic>
      <p:pic>
        <p:nvPicPr>
          <p:cNvPr id="16" name="Picture 15" descr="A stop sign&#10;&#10;Description automatically generated">
            <a:extLst>
              <a:ext uri="{FF2B5EF4-FFF2-40B4-BE49-F238E27FC236}">
                <a16:creationId xmlns:a16="http://schemas.microsoft.com/office/drawing/2014/main" id="{EB118E79-6159-D24B-A998-7F517A60C2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11063" r="3333" b="7818"/>
          <a:stretch/>
        </p:blipFill>
        <p:spPr>
          <a:xfrm>
            <a:off x="0" y="-19050"/>
            <a:ext cx="6048998" cy="137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1957FA-0D42-8048-ABFB-E1C2DFE832E5}"/>
              </a:ext>
            </a:extLst>
          </p:cNvPr>
          <p:cNvSpPr/>
          <p:nvPr/>
        </p:nvSpPr>
        <p:spPr>
          <a:xfrm>
            <a:off x="0" y="4876800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D81F5-CA69-9B49-93F7-FF91C4789757}"/>
              </a:ext>
            </a:extLst>
          </p:cNvPr>
          <p:cNvSpPr/>
          <p:nvPr/>
        </p:nvSpPr>
        <p:spPr>
          <a:xfrm>
            <a:off x="0" y="3619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C094-E51C-A34D-972E-C58AC0AC781F}"/>
              </a:ext>
            </a:extLst>
          </p:cNvPr>
          <p:cNvSpPr/>
          <p:nvPr/>
        </p:nvSpPr>
        <p:spPr>
          <a:xfrm>
            <a:off x="0" y="4857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90D24-30B0-4346-99CC-3D2C02102999}"/>
              </a:ext>
            </a:extLst>
          </p:cNvPr>
          <p:cNvSpPr/>
          <p:nvPr/>
        </p:nvSpPr>
        <p:spPr>
          <a:xfrm>
            <a:off x="0" y="0"/>
            <a:ext cx="9144000" cy="357485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6E60C-1D70-EF43-854A-A1E32B76BDAA}"/>
              </a:ext>
            </a:extLst>
          </p:cNvPr>
          <p:cNvSpPr txBox="1"/>
          <p:nvPr/>
        </p:nvSpPr>
        <p:spPr>
          <a:xfrm>
            <a:off x="3124200" y="586085"/>
            <a:ext cx="318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Opportunities to Engage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FD700-382C-144F-9E8E-CA67B34D1164}"/>
              </a:ext>
            </a:extLst>
          </p:cNvPr>
          <p:cNvSpPr/>
          <p:nvPr/>
        </p:nvSpPr>
        <p:spPr>
          <a:xfrm>
            <a:off x="-152400" y="1075075"/>
            <a:ext cx="9067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Summer enrichment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Content expert to partner with Northeast Education Team to integrate FEWS2 concepts into 9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 and 10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-grade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Offer hands-on immersive experiences and short-term, on-campus experiences for 9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10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grade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Nebraska Now and digital badges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Experiential learning for 11</a:t>
            </a:r>
            <a:r>
              <a:rPr lang="en-US" sz="2000" baseline="30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12</a:t>
            </a:r>
            <a:r>
              <a:rPr lang="en-US" sz="2000" baseline="30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grade students</a:t>
            </a:r>
            <a:endParaRPr lang="en-US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258CB-C4D2-F745-A5EE-CF98FF1AC0AF}"/>
              </a:ext>
            </a:extLst>
          </p:cNvPr>
          <p:cNvSpPr/>
          <p:nvPr/>
        </p:nvSpPr>
        <p:spPr>
          <a:xfrm>
            <a:off x="0" y="4912876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Food, Energy, Water, and Societal Systems (FEWS2)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1957FA-0D42-8048-ABFB-E1C2DFE832E5}"/>
              </a:ext>
            </a:extLst>
          </p:cNvPr>
          <p:cNvSpPr/>
          <p:nvPr/>
        </p:nvSpPr>
        <p:spPr>
          <a:xfrm>
            <a:off x="0" y="4876800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D81F5-CA69-9B49-93F7-FF91C4789757}"/>
              </a:ext>
            </a:extLst>
          </p:cNvPr>
          <p:cNvSpPr/>
          <p:nvPr/>
        </p:nvSpPr>
        <p:spPr>
          <a:xfrm>
            <a:off x="0" y="621031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C094-E51C-A34D-972E-C58AC0AC781F}"/>
              </a:ext>
            </a:extLst>
          </p:cNvPr>
          <p:cNvSpPr/>
          <p:nvPr/>
        </p:nvSpPr>
        <p:spPr>
          <a:xfrm>
            <a:off x="0" y="4857750"/>
            <a:ext cx="9144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90D24-30B0-4346-99CC-3D2C02102999}"/>
              </a:ext>
            </a:extLst>
          </p:cNvPr>
          <p:cNvSpPr/>
          <p:nvPr/>
        </p:nvSpPr>
        <p:spPr>
          <a:xfrm>
            <a:off x="0" y="0"/>
            <a:ext cx="9144000" cy="611624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/forms/d/e/1FAIpQLSeNNJ-b5LmK3PUuN77FZlWSIHBLijThp5tnvYcHeJxHnWM8vA/</a:t>
            </a:r>
            <a:r>
              <a:rPr lang="en-US" dirty="0" err="1"/>
              <a:t>viewform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258CB-C4D2-F745-A5EE-CF98FF1AC0AF}"/>
              </a:ext>
            </a:extLst>
          </p:cNvPr>
          <p:cNvSpPr/>
          <p:nvPr/>
        </p:nvSpPr>
        <p:spPr>
          <a:xfrm>
            <a:off x="0" y="4912876"/>
            <a:ext cx="9144000" cy="285750"/>
          </a:xfrm>
          <a:prstGeom prst="rect">
            <a:avLst/>
          </a:prstGeom>
          <a:solidFill>
            <a:srgbClr val="CA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 Food, Energy, Water, and Societal Systems (FEWS2)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68383-536F-F342-B81C-B35DB7269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1" b="40866"/>
          <a:stretch/>
        </p:blipFill>
        <p:spPr>
          <a:xfrm>
            <a:off x="762000" y="823255"/>
            <a:ext cx="3864579" cy="3759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613C79-1162-8D46-9248-4DD1D52F9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16988"/>
            <a:ext cx="3712180" cy="376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574</Words>
  <Application>Microsoft Office PowerPoint</Application>
  <PresentationFormat>On-screen Show (16:9)</PresentationFormat>
  <Paragraphs>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the Power of Red_ 2019</dc:title>
  <cp:lastModifiedBy>Larkin Powell</cp:lastModifiedBy>
  <cp:revision>92</cp:revision>
  <dcterms:created xsi:type="dcterms:W3CDTF">2019-06-16T18:19:54Z</dcterms:created>
  <dcterms:modified xsi:type="dcterms:W3CDTF">2020-12-08T22:16:51Z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2019-04-14T00:00:00Z</vt:filetime>
  </property>
  <property fmtid="{D5CDD505-2E9C-101B-9397-08002B2CF9AE}" pid="3" name="Creator">
    <vt:lpwstr>PowerPoint</vt:lpwstr>
  </property>
  <property fmtid="{D5CDD505-2E9C-101B-9397-08002B2CF9AE}" pid="4" name="LastSaved">
    <vt:filetime>2019-06-16T00:00:00Z</vt:filetime>
  </property>
</Properties>
</file>